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60" r:id="rId4"/>
    <p:sldId id="261" r:id="rId5"/>
    <p:sldId id="25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68"/>
    <p:restoredTop sz="94694"/>
  </p:normalViewPr>
  <p:slideViewPr>
    <p:cSldViewPr snapToGrid="0">
      <p:cViewPr>
        <p:scale>
          <a:sx n="100" d="100"/>
          <a:sy n="100" d="100"/>
        </p:scale>
        <p:origin x="832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57ECB-B739-DA70-EA76-2663952DF0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5EA4E8-A193-200C-BADD-A2784B2F1C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F72317-F67D-8670-4BE1-1DD94D3B4E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6DB7C-1801-6545-8CA5-ADB2645F8A65}" type="datetimeFigureOut">
              <a:rPr lang="en-US" smtClean="0"/>
              <a:t>9/13/24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EDBD9F-D415-2371-DF92-BAB969D98F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B7C76D-06CC-4A1D-2F47-C1A5F7C73C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51A08-0762-4C45-95B3-7FB0BBDBE9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5126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E2CC4-A8AD-ABAF-FF4B-363FDD251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E22C08-7D31-166A-4E57-69C4883399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110C59-AAC2-C122-E9CB-192B6D7A7F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6DB7C-1801-6545-8CA5-ADB2645F8A65}" type="datetimeFigureOut">
              <a:rPr lang="en-US" smtClean="0"/>
              <a:t>9/13/24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D8776-7816-8882-2C2F-5951F3915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8250FF-4079-C239-81D2-1F008410F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51A08-0762-4C45-95B3-7FB0BBDBE9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3389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E7E850D-1114-D529-BB08-DEAB650723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076296-8EC0-C007-4EF6-20AA94AA6F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B04B6-4722-7F21-B3C1-27F94FA6D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6DB7C-1801-6545-8CA5-ADB2645F8A65}" type="datetimeFigureOut">
              <a:rPr lang="en-US" smtClean="0"/>
              <a:t>9/13/24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8A0290-CB73-E847-7CB0-4A63ADEF1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A102A6-4E0E-C7D7-7ACF-C86FCD3AE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51A08-0762-4C45-95B3-7FB0BBDBE9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007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2E1EAA-748F-DCC0-99A4-1547E005F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751DBF-35BA-8709-0368-B402BA3191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FB4D3F-D57E-8933-6FAE-8E088C4C3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6DB7C-1801-6545-8CA5-ADB2645F8A65}" type="datetimeFigureOut">
              <a:rPr lang="en-US" smtClean="0"/>
              <a:t>9/13/24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CFC8DC-1EB6-CA2E-941D-AACDC978A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128E65-840A-7271-C288-7CFB04054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51A08-0762-4C45-95B3-7FB0BBDBE9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8056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45160-AF2B-B747-0504-C5637422A5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A86E7B-B5EA-E794-DE19-7088BB607D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8B8426-751B-919B-02E5-BA9F78D349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6DB7C-1801-6545-8CA5-ADB2645F8A65}" type="datetimeFigureOut">
              <a:rPr lang="en-US" smtClean="0"/>
              <a:t>9/13/24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3B749F-1E98-3B97-4590-19478819D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754930-FB4F-4C6E-165A-910E69C94F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51A08-0762-4C45-95B3-7FB0BBDBE9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049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6B59E9-A0B6-420C-CB40-29D720AAB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4A06A7-4ADE-7396-573F-94CCC60E4A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A2F99F-D540-75BD-9397-32515A951C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4AEF62-3A85-88DE-A790-91101006D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6DB7C-1801-6545-8CA5-ADB2645F8A65}" type="datetimeFigureOut">
              <a:rPr lang="en-US" smtClean="0"/>
              <a:t>9/13/24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E361C6-1F37-FD9A-0C32-D4DF8771C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880F9D-3D2D-3D8B-9F38-D112F5B26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51A08-0762-4C45-95B3-7FB0BBDBE9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0635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DC1A6-4839-F247-E697-1A1741A15C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F0FCF4-34C8-06F1-129B-813FF6B8E0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354990-EFB8-FBD1-14FB-72984AB57B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09C5351-8097-C986-5F08-D6C8B70E50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D22E554-2E11-72E2-9677-22A4555170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F7B37B-9ACF-448F-73F8-BDE88CC06C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6DB7C-1801-6545-8CA5-ADB2645F8A65}" type="datetimeFigureOut">
              <a:rPr lang="en-US" smtClean="0"/>
              <a:t>9/13/24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D08A6B-0D65-8FBE-FA64-33DB2D0DD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1C6A334-5ACC-F299-BC17-E0111C3E5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51A08-0762-4C45-95B3-7FB0BBDBE9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8088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D9812A-74B5-03CE-59B6-43680DEE6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929CA0-14CE-8998-8034-6C5F8D1D3B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6DB7C-1801-6545-8CA5-ADB2645F8A65}" type="datetimeFigureOut">
              <a:rPr lang="en-US" smtClean="0"/>
              <a:t>9/13/24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A27C4BE-E2C9-3588-BC7D-6663B83722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14AD12-4795-6B6D-46B6-E94E4F719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51A08-0762-4C45-95B3-7FB0BBDBE9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9849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ECDA19-3F3F-01FF-B8A2-A57C1FDEB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6DB7C-1801-6545-8CA5-ADB2645F8A65}" type="datetimeFigureOut">
              <a:rPr lang="en-US" smtClean="0"/>
              <a:t>9/13/24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5C96791-538A-725F-0EAE-987471910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168FFE-0335-6864-C86D-C8FCADEAD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51A08-0762-4C45-95B3-7FB0BBDBE9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638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DD924-E5C0-6DE2-D0C8-FDDB201E02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D5FD7C-5088-7AD6-72AE-0DB7E2FEF0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017C4D-E668-8F9B-ACBE-7E1B379295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BD3627-3586-BC0B-A253-9B63FEC627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6DB7C-1801-6545-8CA5-ADB2645F8A65}" type="datetimeFigureOut">
              <a:rPr lang="en-US" smtClean="0"/>
              <a:t>9/13/24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09C553-8A99-0512-1F69-036B9F9379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8A5BF9-1BCE-F6F1-6204-BFA188EFD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51A08-0762-4C45-95B3-7FB0BBDBE9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1877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01613-A2BB-0184-4404-FDE1EE49E9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BC369F7-19E3-8AAF-1F07-25F53D9AC4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9EE121-7EC6-9732-7F4A-31A1416EB8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90BF65-D1B0-CC50-0546-C33176198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6DB7C-1801-6545-8CA5-ADB2645F8A65}" type="datetimeFigureOut">
              <a:rPr lang="en-US" smtClean="0"/>
              <a:t>9/13/24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1B30AC-F759-955C-0976-73D2920CC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A2D568-CC78-CBF5-BB04-F8607CED3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51A08-0762-4C45-95B3-7FB0BBDBE9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304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3A92A06-2A8E-97B3-3340-92DAA2FD07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C43305-EB3C-8341-70E3-D70D40151C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A3E203-C048-2DCC-4D2F-283A1B2F70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576DB7C-1801-6545-8CA5-ADB2645F8A65}" type="datetimeFigureOut">
              <a:rPr lang="en-US" smtClean="0"/>
              <a:t>9/13/24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B5B4CA-D7F4-6373-4C7D-746394F6DA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B6852B-CEA7-7B07-46F1-084303A846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6051A08-0762-4C45-95B3-7FB0BBDBE9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169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580A6012-C0A1-FAF0-B048-399F90E31E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9309" y="2161408"/>
            <a:ext cx="9393382" cy="381834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F613BDA-686A-1865-B650-F1B0CBE74990}"/>
              </a:ext>
            </a:extLst>
          </p:cNvPr>
          <p:cNvSpPr txBox="1"/>
          <p:nvPr/>
        </p:nvSpPr>
        <p:spPr>
          <a:xfrm>
            <a:off x="1399309" y="714226"/>
            <a:ext cx="82921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DATASET 4 - </a:t>
            </a:r>
            <a:r>
              <a:rPr lang="en-US" sz="3200" b="1" dirty="0" err="1"/>
              <a:t>Visium</a:t>
            </a:r>
            <a:r>
              <a:rPr lang="en-US" sz="3200" b="1" dirty="0"/>
              <a:t> Human and COVID dual </a:t>
            </a:r>
          </a:p>
        </p:txBody>
      </p:sp>
    </p:spTree>
    <p:extLst>
      <p:ext uri="{BB962C8B-B14F-4D97-AF65-F5344CB8AC3E}">
        <p14:creationId xmlns:p14="http://schemas.microsoft.com/office/powerpoint/2010/main" val="41621715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6475C37-0233-34B5-E8FC-E123A6D34E21}"/>
              </a:ext>
            </a:extLst>
          </p:cNvPr>
          <p:cNvSpPr txBox="1"/>
          <p:nvPr/>
        </p:nvSpPr>
        <p:spPr>
          <a:xfrm>
            <a:off x="340073" y="390316"/>
            <a:ext cx="85626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13 samples – 4 control, 4 covid (+viral probes), 5 covid (-viral probes)</a:t>
            </a:r>
          </a:p>
          <a:p>
            <a:endParaRPr lang="en-US" dirty="0"/>
          </a:p>
          <a:p>
            <a:r>
              <a:rPr lang="en-US" dirty="0"/>
              <a:t>1.  QC</a:t>
            </a:r>
          </a:p>
          <a:p>
            <a:r>
              <a:rPr lang="en-US" dirty="0"/>
              <a:t>(Under tissue/Out of tissue &amp; </a:t>
            </a:r>
            <a:r>
              <a:rPr lang="en-US" dirty="0" err="1"/>
              <a:t>nFeature</a:t>
            </a:r>
            <a:r>
              <a:rPr lang="en-US" dirty="0"/>
              <a:t>)</a:t>
            </a:r>
          </a:p>
        </p:txBody>
      </p:sp>
      <p:pic>
        <p:nvPicPr>
          <p:cNvPr id="6" name="Picture 5" descr="A graph of a number of numbers&#10;&#10;Description automatically generated with medium confidence">
            <a:extLst>
              <a:ext uri="{FF2B5EF4-FFF2-40B4-BE49-F238E27FC236}">
                <a16:creationId xmlns:a16="http://schemas.microsoft.com/office/drawing/2014/main" id="{2C82BDDD-7292-4A54-C05A-27872C1926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7773" y="2155831"/>
            <a:ext cx="3073357" cy="2546338"/>
          </a:xfrm>
          <a:prstGeom prst="rect">
            <a:avLst/>
          </a:prstGeom>
        </p:spPr>
      </p:pic>
      <p:pic>
        <p:nvPicPr>
          <p:cNvPr id="8" name="Picture 7" descr="A close-up of a colorful background&#10;&#10;Description automatically generated">
            <a:extLst>
              <a:ext uri="{FF2B5EF4-FFF2-40B4-BE49-F238E27FC236}">
                <a16:creationId xmlns:a16="http://schemas.microsoft.com/office/drawing/2014/main" id="{2877B75C-9EE2-7808-174A-205E9650B7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373" y="1955827"/>
            <a:ext cx="3743670" cy="2870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868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9F43C2DF-42DF-E002-472A-E4B33EDF86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7641" y="1511300"/>
            <a:ext cx="3958165" cy="4216063"/>
          </a:xfrm>
        </p:spPr>
      </p:pic>
      <p:pic>
        <p:nvPicPr>
          <p:cNvPr id="10" name="Picture 9" descr="A purple and pink dotted map&#10;&#10;Description automatically generated">
            <a:extLst>
              <a:ext uri="{FF2B5EF4-FFF2-40B4-BE49-F238E27FC236}">
                <a16:creationId xmlns:a16="http://schemas.microsoft.com/office/drawing/2014/main" id="{3662CF8A-C412-7034-D41D-185D647742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9287" y="2200147"/>
            <a:ext cx="3687863" cy="3489116"/>
          </a:xfrm>
          <a:prstGeom prst="rect">
            <a:avLst/>
          </a:prstGeom>
        </p:spPr>
      </p:pic>
      <p:pic>
        <p:nvPicPr>
          <p:cNvPr id="12" name="Picture 11" descr="A purple and white background&#10;&#10;Description automatically generated with medium confidence">
            <a:extLst>
              <a:ext uri="{FF2B5EF4-FFF2-40B4-BE49-F238E27FC236}">
                <a16:creationId xmlns:a16="http://schemas.microsoft.com/office/drawing/2014/main" id="{F15DED35-04E5-0F23-A74F-CE0CBE9FAA9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1001" t="16392"/>
          <a:stretch/>
        </p:blipFill>
        <p:spPr>
          <a:xfrm>
            <a:off x="7887053" y="2135015"/>
            <a:ext cx="3553330" cy="361938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A3B131D-88BD-E6FC-8982-E92C4A804E8C}"/>
              </a:ext>
            </a:extLst>
          </p:cNvPr>
          <p:cNvSpPr txBox="1"/>
          <p:nvPr/>
        </p:nvSpPr>
        <p:spPr>
          <a:xfrm>
            <a:off x="340073" y="390316"/>
            <a:ext cx="107089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Exploring COVID expression</a:t>
            </a:r>
          </a:p>
          <a:p>
            <a:endParaRPr lang="en-US" b="1" dirty="0"/>
          </a:p>
          <a:p>
            <a:r>
              <a:rPr lang="en-US" dirty="0"/>
              <a:t>12 COVID genes - ORF1ab, ORF1ab.1, S, ORF3a, E, M, ORF7a, ORF7b, N, ORF8, ORF10, ORF6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73657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5F71317-5460-FCC7-B33E-DCBB4CECFDD6}"/>
              </a:ext>
            </a:extLst>
          </p:cNvPr>
          <p:cNvSpPr txBox="1"/>
          <p:nvPr/>
        </p:nvSpPr>
        <p:spPr>
          <a:xfrm>
            <a:off x="340073" y="415716"/>
            <a:ext cx="515192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 Subset out human only</a:t>
            </a:r>
          </a:p>
          <a:p>
            <a:endParaRPr lang="en-US" dirty="0"/>
          </a:p>
          <a:p>
            <a:r>
              <a:rPr lang="en-US" dirty="0">
                <a:sym typeface="Wingdings" pitchFamily="2" charset="2"/>
              </a:rPr>
              <a:t> </a:t>
            </a:r>
            <a:r>
              <a:rPr lang="en-US" dirty="0" err="1"/>
              <a:t>Normalisation</a:t>
            </a:r>
            <a:r>
              <a:rPr lang="en-US" dirty="0"/>
              <a:t> (</a:t>
            </a:r>
            <a:r>
              <a:rPr lang="en-US" dirty="0" err="1"/>
              <a:t>SCTransform</a:t>
            </a:r>
            <a:r>
              <a:rPr lang="en-US" dirty="0"/>
              <a:t>), PCA, clustering, 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238E28-9850-B085-37E7-280491EA4240}"/>
              </a:ext>
            </a:extLst>
          </p:cNvPr>
          <p:cNvSpPr txBox="1"/>
          <p:nvPr/>
        </p:nvSpPr>
        <p:spPr>
          <a:xfrm>
            <a:off x="340073" y="1508381"/>
            <a:ext cx="10871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 = 0.2</a:t>
            </a:r>
          </a:p>
        </p:txBody>
      </p:sp>
      <p:pic>
        <p:nvPicPr>
          <p:cNvPr id="9" name="Picture 8" descr="A colorful dots on a white background&#10;&#10;Description automatically generated">
            <a:extLst>
              <a:ext uri="{FF2B5EF4-FFF2-40B4-BE49-F238E27FC236}">
                <a16:creationId xmlns:a16="http://schemas.microsoft.com/office/drawing/2014/main" id="{7F690EED-73C3-A061-5F64-0FDFCD7D62D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117"/>
          <a:stretch/>
        </p:blipFill>
        <p:spPr>
          <a:xfrm>
            <a:off x="165177" y="1884933"/>
            <a:ext cx="4325659" cy="2227483"/>
          </a:xfrm>
          <a:prstGeom prst="rect">
            <a:avLst/>
          </a:prstGeom>
        </p:spPr>
      </p:pic>
      <p:pic>
        <p:nvPicPr>
          <p:cNvPr id="11" name="Picture 10" descr="A colorful dots with numbers&#10;&#10;Description automatically generated with medium confidence">
            <a:extLst>
              <a:ext uri="{FF2B5EF4-FFF2-40B4-BE49-F238E27FC236}">
                <a16:creationId xmlns:a16="http://schemas.microsoft.com/office/drawing/2014/main" id="{A65B16EB-E7AF-CA72-954A-DCE4F0B4C6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4985" y="1834696"/>
            <a:ext cx="4387067" cy="2277720"/>
          </a:xfrm>
          <a:prstGeom prst="rect">
            <a:avLst/>
          </a:prstGeom>
        </p:spPr>
      </p:pic>
      <p:pic>
        <p:nvPicPr>
          <p:cNvPr id="17" name="Picture 16" descr="A diagram of a number of dots&#10;&#10;Description automatically generated with medium confidence">
            <a:extLst>
              <a:ext uri="{FF2B5EF4-FFF2-40B4-BE49-F238E27FC236}">
                <a16:creationId xmlns:a16="http://schemas.microsoft.com/office/drawing/2014/main" id="{CAE292DC-9BE4-42E5-6218-BBFF0A0646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178" y="4520330"/>
            <a:ext cx="4325659" cy="2236772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DD35BA3-C8F8-9FB6-C43B-3B9359B0740A}"/>
              </a:ext>
            </a:extLst>
          </p:cNvPr>
          <p:cNvSpPr txBox="1"/>
          <p:nvPr/>
        </p:nvSpPr>
        <p:spPr>
          <a:xfrm>
            <a:off x="5343873" y="1465364"/>
            <a:ext cx="10871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 = 0.5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58C5257-1EC8-7985-A58E-A04EE95A11C4}"/>
              </a:ext>
            </a:extLst>
          </p:cNvPr>
          <p:cNvSpPr txBox="1"/>
          <p:nvPr/>
        </p:nvSpPr>
        <p:spPr>
          <a:xfrm>
            <a:off x="381078" y="4150998"/>
            <a:ext cx="10871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 = 0.3</a:t>
            </a:r>
          </a:p>
        </p:txBody>
      </p:sp>
    </p:spTree>
    <p:extLst>
      <p:ext uri="{BB962C8B-B14F-4D97-AF65-F5344CB8AC3E}">
        <p14:creationId xmlns:p14="http://schemas.microsoft.com/office/powerpoint/2010/main" val="36878594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5F71317-5460-FCC7-B33E-DCBB4CECFDD6}"/>
              </a:ext>
            </a:extLst>
          </p:cNvPr>
          <p:cNvSpPr txBox="1"/>
          <p:nvPr/>
        </p:nvSpPr>
        <p:spPr>
          <a:xfrm>
            <a:off x="340073" y="415716"/>
            <a:ext cx="515192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 Subset out human only</a:t>
            </a:r>
          </a:p>
          <a:p>
            <a:endParaRPr lang="en-US" dirty="0"/>
          </a:p>
          <a:p>
            <a:r>
              <a:rPr lang="en-US" dirty="0">
                <a:sym typeface="Wingdings" pitchFamily="2" charset="2"/>
              </a:rPr>
              <a:t> </a:t>
            </a:r>
            <a:r>
              <a:rPr lang="en-US" dirty="0" err="1"/>
              <a:t>Normalisation</a:t>
            </a:r>
            <a:r>
              <a:rPr lang="en-US" dirty="0"/>
              <a:t> (</a:t>
            </a:r>
            <a:r>
              <a:rPr lang="en-US" dirty="0" err="1"/>
              <a:t>SCTransform</a:t>
            </a:r>
            <a:r>
              <a:rPr lang="en-US" dirty="0"/>
              <a:t>), PCA, clustering,  </a:t>
            </a:r>
          </a:p>
        </p:txBody>
      </p:sp>
      <p:pic>
        <p:nvPicPr>
          <p:cNvPr id="20" name="Picture 19" descr="A close-up of a colorful dot&#10;&#10;Description automatically generated">
            <a:extLst>
              <a:ext uri="{FF2B5EF4-FFF2-40B4-BE49-F238E27FC236}">
                <a16:creationId xmlns:a16="http://schemas.microsoft.com/office/drawing/2014/main" id="{A6E07EE9-A4C3-77E6-3CB8-C7BBEA3A1E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073" y="1825928"/>
            <a:ext cx="5679984" cy="3965272"/>
          </a:xfrm>
          <a:prstGeom prst="rect">
            <a:avLst/>
          </a:prstGeom>
        </p:spPr>
      </p:pic>
      <p:pic>
        <p:nvPicPr>
          <p:cNvPr id="21" name="Picture 20" descr="A close-up of a map&#10;&#10;Description automatically generated">
            <a:extLst>
              <a:ext uri="{FF2B5EF4-FFF2-40B4-BE49-F238E27FC236}">
                <a16:creationId xmlns:a16="http://schemas.microsoft.com/office/drawing/2014/main" id="{4C8869D9-7568-4D94-4865-F1EF701C0B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918483"/>
            <a:ext cx="5475388" cy="3780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08427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</TotalTime>
  <Words>110</Words>
  <Application>Microsoft Macintosh PowerPoint</Application>
  <PresentationFormat>Widescreen</PresentationFormat>
  <Paragraphs>17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Aptos</vt:lpstr>
      <vt:lpstr>Aptos Display</vt:lpstr>
      <vt:lpstr>Arial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Goldsworthy, Sian</dc:creator>
  <cp:lastModifiedBy>Goldsworthy, Sian</cp:lastModifiedBy>
  <cp:revision>1</cp:revision>
  <dcterms:created xsi:type="dcterms:W3CDTF">2024-09-13T09:29:55Z</dcterms:created>
  <dcterms:modified xsi:type="dcterms:W3CDTF">2024-09-13T11:33:41Z</dcterms:modified>
</cp:coreProperties>
</file>

<file path=docProps/thumbnail.jpeg>
</file>